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D2DF9-7E17-4745-8C6A-D59A4805A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06890-86F5-4968-AE8B-52EBF14B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85099-A3FE-469E-A68F-59D89589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FA27E-1973-4D3C-98C7-1DEB9ABD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5B10E-98FC-425F-B3ED-8185319B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6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F293-BAE7-4F25-B026-045E0866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DD6911-F086-40C1-89F8-66066F03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0BF98-08EF-419D-9237-63B29B11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C7F783-4977-4529-84A4-1FC5D66B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946F-A9A5-4619-AFAF-6AF22C81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6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98BEAA-A0F3-41E2-8744-CAEA67F85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CBEB9-F72A-4EC6-A26E-15C1D6CFD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6EC7F-4B1F-47EE-BADA-B0CF0433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70421-7E7F-4CB4-97F1-0BC7F785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72B26-671E-45F0-83E0-E6C395E4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4098F-2B4B-41DE-83E7-52A6FE0E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471DA-F5E6-406F-A17C-F244AD83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5E37F-68EF-4179-97B5-DA7CA8A2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744B0-C381-4200-B47B-96CE34AD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2648A-FBB9-41B8-895F-2DEA4ED9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2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61AD0-CAD8-47B7-9C3A-C4683EEB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98CA8-9BD1-4BC3-8205-E4E7772CB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CE07A-807E-48D5-8BEE-F8E036F6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6D98B-95D1-46FB-A324-43E68114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655D9F-9991-4094-8A19-75396BA4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0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542DE-1ADA-43F4-A7C5-5E04A481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C2E3E-549D-4ED4-A266-6D5F0EF88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B6ADD-FBDE-462C-8151-386DD532D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7FC1-B091-40AC-A0DD-7E18F1BE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9B080-DABE-4717-AC01-AA653F44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C884C-54DE-4F5F-B0FB-C4F9EF76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93AC4-7DF9-473E-A42F-61776FA9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60018-D019-44F2-A321-E8A33248B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73C6C-E277-4BAD-9ECF-1AC4AA30C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12AA33-5D83-477E-A4E6-5B3F45F44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7916D-07B7-40DA-A231-F17450A9A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1FDF9-0956-4746-9223-7D5E23EA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00DB92-AC66-4E3A-BDDF-C95C066F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17D846-B7EF-4ECE-9F30-F3D30F45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D8BD3-0EF4-456D-B09F-300992E5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D8D15C-2C55-432B-9311-3A5BB8E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3FFDAD-3D86-4A2E-A28D-227C22ED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D88E28-7622-4CC7-A781-31911E57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946199-DFDE-4B8D-98A3-B669BB95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E7B904-9324-46F1-9758-C366F191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40A25C-4A05-442C-B28A-4BFC33E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A696C-B3D2-48EF-A472-FF0D5C47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60979-8160-4915-9CEB-B1D6AEDB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970D7-E9E1-4E34-9237-66594412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4E267-31C5-4A75-832E-E02BABB7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44C2F3-6578-4D53-8AE6-C2D461D1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6000D8-8B6B-49E3-A19A-F201A07F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C3E36-738F-4E9F-ACCB-1B06B989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3FDFC6-D8E7-4CDD-AB24-460B32023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209379-A026-4E18-A4E4-241F81FE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D7730-C219-409D-B878-A86C2467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40F15-4EA6-4A63-9119-99C32157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93C20-4B9D-4F80-BD57-AEC2E1F3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742F9-C9E1-4276-A047-4C363CB2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2DFCEE-7A13-42F8-8FF0-22DF87E5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59C01-6A89-4C43-B733-CB3C1D636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E238-5418-4306-A99A-06E1501527C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98850-46BC-45F9-9CC4-3A680B36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1155B-47CD-4F15-9643-AC6AB924E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A109-644F-4365-8383-EE34718B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3FEB1-6CE3-48E2-A194-029CD5A31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A9C51-EDE5-49D5-A4F7-C37876D53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36E3E9-9307-49A4-AA45-CC12A992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03" y="-1"/>
            <a:ext cx="12226604" cy="69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8F357433-43C5-47A6-A851-E9B28F125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96" y="1815072"/>
            <a:ext cx="8705316" cy="4896741"/>
          </a:xfr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091F1-1F75-4DDD-890D-5F9EF2B1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136" y="0"/>
            <a:ext cx="10296359" cy="200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В Тереме Снегурочки мы узнаем сколько времени осталось до Нового года, пообщаемся со сказочными персонажами, а также сможем оказаться в ледяной комнате, где даже в самый жаркий день -15 градусов</a:t>
            </a:r>
          </a:p>
        </p:txBody>
      </p:sp>
    </p:spTree>
    <p:extLst>
      <p:ext uri="{BB962C8B-B14F-4D97-AF65-F5344CB8AC3E}">
        <p14:creationId xmlns:p14="http://schemas.microsoft.com/office/powerpoint/2010/main" val="275265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65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FA149-D489-424E-9570-6FEC6CDE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1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Примерить  наряды Снегурочки, загадать желание в Колодце желаний и отправить письмо по Волшебной почте мы сможем в Резиденции Снегурочки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CDDDA7-E867-4267-9023-90E7173E9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455" y="2430884"/>
            <a:ext cx="7386026" cy="41546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040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32EA1-3F85-4913-BCB3-F88D0E56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207" y="2514938"/>
            <a:ext cx="48168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Посетить терем Царя Берендея, узнать про традиции и обычаи наших предков мы сможем в парке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Берендеевка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C79CF10-A47E-4824-B4C8-15E16ACF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2010E1-9F95-4CAA-84E1-48169F95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9" y="1015362"/>
            <a:ext cx="7738623" cy="51616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25128-F373-49FB-8FF0-E73472B7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53" y="1418957"/>
            <a:ext cx="8954463" cy="52059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6D9F1-D6E1-468E-BB44-8F59178D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26" y="44625"/>
            <a:ext cx="8694490" cy="174889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Счастливого пути:)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B8497-5320-416F-A1F3-AACF47A3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310" y="1825625"/>
            <a:ext cx="869449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28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В Тереме Снегурочки мы узнаем сколько времени осталось до Нового года, пообщаемся со сказочными персонажами, а также сможем оказаться в ледяной комнате, где даже в самый жаркий день -15 градусов</vt:lpstr>
      <vt:lpstr>Примерить  наряды Снегурочки, загадать желание в Колодце желаний и отправить письмо по Волшебной почте мы сможем в Резиденции Снегурочки</vt:lpstr>
      <vt:lpstr>Посетить терем Царя Берендея, узнать про традиции и обычаи наших предков мы сможем в парке Берендеевка</vt:lpstr>
      <vt:lpstr>Счастливого пути:)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Росик</dc:creator>
  <cp:lastModifiedBy>Анастасия Росик</cp:lastModifiedBy>
  <cp:revision>8</cp:revision>
  <dcterms:created xsi:type="dcterms:W3CDTF">2023-10-26T14:02:37Z</dcterms:created>
  <dcterms:modified xsi:type="dcterms:W3CDTF">2023-10-26T18:51:41Z</dcterms:modified>
</cp:coreProperties>
</file>